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221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268413" y="954088"/>
            <a:ext cx="73358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メイリオ" pitchFamily="50" charset="-128"/>
                <a:ea typeface="メイリオ" pitchFamily="50" charset="-128"/>
              </a:rPr>
              <a:t>第</a:t>
            </a:r>
            <a:r>
              <a:rPr lang="en-US" altLang="ja-JP" sz="2800" b="1" dirty="0">
                <a:latin typeface="メイリオ" pitchFamily="50" charset="-128"/>
                <a:ea typeface="メイリオ" pitchFamily="50" charset="-128"/>
              </a:rPr>
              <a:t>25</a:t>
            </a:r>
            <a:r>
              <a:rPr lang="ja-JP" altLang="en-US" sz="2800" b="1">
                <a:latin typeface="メイリオ" pitchFamily="50" charset="-128"/>
                <a:ea typeface="メイリオ" pitchFamily="50" charset="-128"/>
              </a:rPr>
              <a:t>回日本糖尿病教育・看護学会学術集会</a:t>
            </a:r>
            <a:endParaRPr lang="en-US" altLang="ja-JP" sz="28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28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79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研究代表者，共同研究者Ａ</a:t>
            </a:r>
            <a:r>
              <a:rPr lang="ja-JP" altLang="ja-JP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共同研究者Ｂ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79512" y="4154304"/>
            <a:ext cx="87882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状態は、以下のとおりです。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役員・顧問職：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X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株：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Y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講演料：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Z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原稿料：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・・・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10302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65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B0FED2-81E2-4187-9CCA-3E6F90C75AE4}"/>
              </a:ext>
            </a:extLst>
          </p:cNvPr>
          <p:cNvSpPr/>
          <p:nvPr/>
        </p:nvSpPr>
        <p:spPr>
          <a:xfrm>
            <a:off x="359532" y="260648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＜記載上の注意＞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発表者名は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状態がない人も含めて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発表者全員の氏名を記載</a:t>
            </a: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申告書が「有」に該当する項目はすべて記載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・該当する発表者名の記載は不要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・演題に関連するものを全員分まとめて記載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申告書が「有」に該当する事項とは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役員・顧問職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株　利益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万円以上／全株式の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特許権使用料など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講演料など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原稿料など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研究費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公的な競争的資金は除く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奨学寄付金　（奨励寄付金）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寄附講座への所属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その他報酬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</p:txBody>
      </p:sp>
    </p:spTree>
    <p:extLst>
      <p:ext uri="{BB962C8B-B14F-4D97-AF65-F5344CB8AC3E}">
        <p14:creationId xmlns:p14="http://schemas.microsoft.com/office/powerpoint/2010/main" val="28933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134</Words>
  <Application>Microsoft Macintosh PowerPoint</Application>
  <PresentationFormat>画面に合わせる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及川智幸</cp:lastModifiedBy>
  <cp:revision>15</cp:revision>
  <dcterms:created xsi:type="dcterms:W3CDTF">2019-07-08T01:47:16Z</dcterms:created>
  <dcterms:modified xsi:type="dcterms:W3CDTF">2020-07-16T11:39:03Z</dcterms:modified>
</cp:coreProperties>
</file>